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285"/>
    <a:srgbClr val="A45200"/>
    <a:srgbClr val="FFE6CD"/>
    <a:srgbClr val="DE6F00"/>
    <a:srgbClr val="FFF0E1"/>
    <a:srgbClr val="FFD1A3"/>
    <a:srgbClr val="FFCC99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230" y="-8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37FFA-92E1-4C19-A15D-403DFC9C6A08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4C170-6CC5-4F82-8B9B-5C9D585368A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0" y="-1044624"/>
            <a:ext cx="6858000" cy="10188624"/>
          </a:xfrm>
          <a:prstGeom prst="rect">
            <a:avLst/>
          </a:prstGeom>
          <a:solidFill>
            <a:srgbClr val="FFF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0" y="-684584"/>
            <a:ext cx="6858000" cy="1960033"/>
          </a:xfrm>
          <a:solidFill>
            <a:srgbClr val="FFC285"/>
          </a:solidFill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Zveme Vás na </a:t>
            </a:r>
            <a:r>
              <a:rPr lang="cs-CZ" sz="3200" b="1" dirty="0" smtClean="0">
                <a:latin typeface="Comic Sans MS" pitchFamily="66" charset="0"/>
              </a:rPr>
              <a:t>IV. Ročník </a:t>
            </a:r>
            <a:r>
              <a:rPr lang="cs-CZ" sz="3200" dirty="0" smtClean="0">
                <a:latin typeface="Comic Sans MS" pitchFamily="66" charset="0"/>
              </a:rPr>
              <a:t>koštu kysaného zelí na Dolní Bečvě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20688" y="2184698"/>
            <a:ext cx="57606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/>
              <a:t>V sobotu 24.1.2026 Vás KŠKS a kavárna - pizzerie Na Návsi zvou na </a:t>
            </a:r>
            <a:r>
              <a:rPr lang="cs-CZ" sz="2000" b="1" dirty="0" err="1" smtClean="0"/>
              <a:t>sůsedský</a:t>
            </a:r>
            <a:r>
              <a:rPr lang="cs-CZ" sz="2000" b="1" dirty="0" smtClean="0"/>
              <a:t> košt kysaného zelí, který se uskuteční v prostorách kavárny – pizzerie Na návsi.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 smtClean="0"/>
              <a:t>Harmonogram:</a:t>
            </a:r>
          </a:p>
          <a:p>
            <a:pPr algn="ctr"/>
            <a:r>
              <a:rPr lang="cs-CZ" b="1" dirty="0" smtClean="0"/>
              <a:t>15:30 – 16:30 odevzdávání vzorků (sklenice 0,7l)</a:t>
            </a:r>
          </a:p>
          <a:p>
            <a:pPr algn="ctr"/>
            <a:r>
              <a:rPr lang="cs-CZ" b="1" dirty="0" smtClean="0"/>
              <a:t>17:00 zahájení koštu</a:t>
            </a:r>
          </a:p>
          <a:p>
            <a:pPr algn="ctr"/>
            <a:r>
              <a:rPr lang="cs-CZ" b="1" dirty="0" smtClean="0"/>
              <a:t>20:00hod. Vyhlášení vítězů 1 – 3 místo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 smtClean="0"/>
              <a:t>Hudební doprovod zajistí cimbálová muzika </a:t>
            </a:r>
            <a:r>
              <a:rPr lang="cs-CZ" b="1" dirty="0" err="1" smtClean="0"/>
              <a:t>Aldamáš</a:t>
            </a:r>
            <a:endParaRPr lang="cs-CZ" b="1" dirty="0" smtClean="0"/>
          </a:p>
          <a:p>
            <a:pPr algn="ctr"/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48680" y="5552817"/>
            <a:ext cx="5904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i="1" dirty="0" smtClean="0"/>
              <a:t>Košt je určený pro širokou veřejnost, soutěžit mohou všichni kteří odevzdají vzorek.</a:t>
            </a:r>
          </a:p>
          <a:p>
            <a:pPr algn="ctr"/>
            <a:r>
              <a:rPr lang="cs-CZ" sz="1600" i="1" dirty="0" smtClean="0"/>
              <a:t>Samotného koštování se mohou zúčastnit všichni přítomní, tedy i ti, kteří svůj vzorek zelí nedonesou a přijdou se jen s dobrou náladou pobavit.</a:t>
            </a:r>
            <a:endParaRPr lang="cs-CZ" sz="1600" i="1" dirty="0"/>
          </a:p>
        </p:txBody>
      </p:sp>
      <p:sp>
        <p:nvSpPr>
          <p:cNvPr id="10" name="Zaoblený obdélník 9"/>
          <p:cNvSpPr/>
          <p:nvPr/>
        </p:nvSpPr>
        <p:spPr>
          <a:xfrm>
            <a:off x="3573016" y="7236296"/>
            <a:ext cx="2664296" cy="1224136"/>
          </a:xfrm>
          <a:prstGeom prst="roundRect">
            <a:avLst/>
          </a:prstGeom>
          <a:solidFill>
            <a:srgbClr val="FFC2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 smtClean="0">
                <a:solidFill>
                  <a:schemeClr val="tx1"/>
                </a:solidFill>
              </a:rPr>
              <a:t>Z důvodu omezené kapacity prostoru konání budou místa zajištěna </a:t>
            </a:r>
            <a:r>
              <a:rPr lang="cs-CZ" sz="1400" b="1" dirty="0" err="1" smtClean="0">
                <a:solidFill>
                  <a:schemeClr val="tx1"/>
                </a:solidFill>
              </a:rPr>
              <a:t>poze</a:t>
            </a:r>
            <a:r>
              <a:rPr lang="cs-CZ" sz="1400" b="1" dirty="0" smtClean="0">
                <a:solidFill>
                  <a:schemeClr val="tx1"/>
                </a:solidFill>
              </a:rPr>
              <a:t> na rezervaci na tel. čísle 731 53 59 56</a:t>
            </a:r>
            <a:endParaRPr lang="cs-CZ" sz="1400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5144" y="971600"/>
            <a:ext cx="1618878" cy="115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865" y="6990953"/>
            <a:ext cx="2668087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129</Words>
  <Application>Microsoft Office PowerPoint</Application>
  <PresentationFormat>Předvádění na obrazovce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Zveme Vás na IV. Ročník koštu kysaného zelí na Dolní Bečvě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Zveme Vás na IV. Ročník koštu kysaného zelí na Dolní Bečvě</dc:title>
  <dc:creator>user</dc:creator>
  <cp:lastModifiedBy>user</cp:lastModifiedBy>
  <cp:revision>5</cp:revision>
  <dcterms:created xsi:type="dcterms:W3CDTF">2025-10-10T15:42:58Z</dcterms:created>
  <dcterms:modified xsi:type="dcterms:W3CDTF">2025-10-10T16:21:47Z</dcterms:modified>
</cp:coreProperties>
</file>